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0" r:id="rId3"/>
    <p:sldId id="271" r:id="rId4"/>
    <p:sldId id="277" r:id="rId5"/>
    <p:sldId id="278" r:id="rId6"/>
    <p:sldId id="279" r:id="rId7"/>
    <p:sldId id="280" r:id="rId8"/>
    <p:sldId id="283" r:id="rId9"/>
    <p:sldId id="284" r:id="rId10"/>
    <p:sldId id="285" r:id="rId11"/>
    <p:sldId id="286" r:id="rId12"/>
    <p:sldId id="287" r:id="rId13"/>
    <p:sldId id="288" r:id="rId14"/>
    <p:sldId id="289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60"/>
  </p:normalViewPr>
  <p:slideViewPr>
    <p:cSldViewPr>
      <p:cViewPr>
        <p:scale>
          <a:sx n="95" d="100"/>
          <a:sy n="95" d="100"/>
        </p:scale>
        <p:origin x="-660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FDBEB77-D563-424C-AD94-F1D117696E16}" type="datetimeFigureOut">
              <a:rPr lang="es-ES" smtClean="0"/>
              <a:t>18/04/2019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2957990-2DC8-4B4D-8F0B-E9A3E45E9A3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s-ES" sz="3200" dirty="0" smtClean="0">
                <a:solidFill>
                  <a:srgbClr val="0000FF"/>
                </a:solidFill>
              </a:rPr>
              <a:t>RENDICIÒN DE CUENTA  2018</a:t>
            </a:r>
            <a:br>
              <a:rPr lang="es-ES" sz="3200" dirty="0" smtClean="0">
                <a:solidFill>
                  <a:srgbClr val="0000FF"/>
                </a:solidFill>
              </a:rPr>
            </a:br>
            <a:r>
              <a:rPr lang="es-ES" sz="3200" dirty="0" smtClean="0">
                <a:solidFill>
                  <a:srgbClr val="0000FF"/>
                </a:solidFill>
              </a:rPr>
              <a:t>INFORME FINANCIERA</a:t>
            </a:r>
            <a:endParaRPr lang="es-ES" sz="3200" dirty="0">
              <a:solidFill>
                <a:srgbClr val="0000FF"/>
              </a:solidFill>
            </a:endParaRPr>
          </a:p>
        </p:txBody>
      </p:sp>
      <p:pic>
        <p:nvPicPr>
          <p:cNvPr id="2049" name="Imagen 1" descr="Descripción: I:\escudo san carlos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964" y="4533007"/>
            <a:ext cx="1368153" cy="167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475656" y="2527354"/>
            <a:ext cx="6552728" cy="17281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GOBIERNO AUTÓNOMO DESCENTRALIZADO PARROQUIAL</a:t>
            </a: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RURAL SAN CARLOS</a:t>
            </a: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2612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GESTION DEVOLUCIÓN DEL IVA 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2620963"/>
            <a:ext cx="73056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50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2" y="1772816"/>
            <a:ext cx="8067675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786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566738"/>
            <a:ext cx="7305675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126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879" y="1556792"/>
            <a:ext cx="5518441" cy="353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707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843808" y="1484784"/>
            <a:ext cx="3600400" cy="295232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GRACIAS 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77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113" y="1403350"/>
            <a:ext cx="5057775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256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915816" y="692696"/>
            <a:ext cx="3384376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2018</a:t>
            </a:r>
            <a:endParaRPr lang="es-E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52" y="2348880"/>
            <a:ext cx="680610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5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71221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6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es-ES" dirty="0" smtClean="0"/>
              <a:t>VALORACIÒN PORCENTAJES </a:t>
            </a:r>
            <a:endParaRPr lang="es-E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1340768"/>
            <a:ext cx="5686425" cy="343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20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980729"/>
            <a:ext cx="7058025" cy="496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458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196752"/>
            <a:ext cx="4895850" cy="366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869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" t="10422" r="24795" b="10416"/>
          <a:stretch/>
        </p:blipFill>
        <p:spPr bwMode="auto">
          <a:xfrm>
            <a:off x="971600" y="-99392"/>
            <a:ext cx="8640960" cy="5790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6" t="10714" r="18790" b="6250"/>
          <a:stretch/>
        </p:blipFill>
        <p:spPr bwMode="auto">
          <a:xfrm>
            <a:off x="755576" y="260648"/>
            <a:ext cx="7895771" cy="6074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91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539</TotalTime>
  <Words>19</Words>
  <Application>Microsoft Office PowerPoint</Application>
  <PresentationFormat>Presentación en pantalla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Mirador</vt:lpstr>
      <vt:lpstr>RENDICIÒN DE CUENTA  2018 INFORME FINANCIERA</vt:lpstr>
      <vt:lpstr>Presentación de PowerPoint</vt:lpstr>
      <vt:lpstr>Presentación de PowerPoint</vt:lpstr>
      <vt:lpstr>Presentación de PowerPoint</vt:lpstr>
      <vt:lpstr>VALORACIÒN PORCENTAJES </vt:lpstr>
      <vt:lpstr>Presentación de PowerPoint</vt:lpstr>
      <vt:lpstr>Presentación de PowerPoint</vt:lpstr>
      <vt:lpstr>Presentación de PowerPoint</vt:lpstr>
      <vt:lpstr>Presentación de PowerPoint</vt:lpstr>
      <vt:lpstr>GESTION DEVOLUCIÓN DEL IVA 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PRESUPUESTO INVERSÓN 2016</dc:title>
  <dc:creator>Estrellita</dc:creator>
  <cp:lastModifiedBy>Estrellita</cp:lastModifiedBy>
  <cp:revision>35</cp:revision>
  <cp:lastPrinted>2019-04-18T14:14:48Z</cp:lastPrinted>
  <dcterms:created xsi:type="dcterms:W3CDTF">2015-12-21T13:28:47Z</dcterms:created>
  <dcterms:modified xsi:type="dcterms:W3CDTF">2019-04-18T17:14:32Z</dcterms:modified>
</cp:coreProperties>
</file>