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0" r:id="rId3"/>
    <p:sldId id="271" r:id="rId4"/>
    <p:sldId id="277" r:id="rId5"/>
    <p:sldId id="278" r:id="rId6"/>
    <p:sldId id="279" r:id="rId7"/>
    <p:sldId id="280" r:id="rId8"/>
    <p:sldId id="283" r:id="rId9"/>
    <p:sldId id="284" r:id="rId10"/>
    <p:sldId id="285" r:id="rId11"/>
    <p:sldId id="286" r:id="rId12"/>
    <p:sldId id="287" r:id="rId13"/>
    <p:sldId id="288" r:id="rId14"/>
    <p:sldId id="289" r:id="rId1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2" autoAdjust="0"/>
    <p:restoredTop sz="94660"/>
  </p:normalViewPr>
  <p:slideViewPr>
    <p:cSldViewPr>
      <p:cViewPr>
        <p:scale>
          <a:sx n="95" d="100"/>
          <a:sy n="95" d="100"/>
        </p:scale>
        <p:origin x="-660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FDBEB77-D563-424C-AD94-F1D117696E16}" type="datetimeFigureOut">
              <a:rPr lang="es-ES" smtClean="0"/>
              <a:t>18/04/2019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10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Conector recto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Elipse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Elipse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2957990-2DC8-4B4D-8F0B-E9A3E45E9A3B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EB77-D563-424C-AD94-F1D117696E16}" type="datetimeFigureOut">
              <a:rPr lang="es-ES" smtClean="0"/>
              <a:t>18/04/2019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7990-2DC8-4B4D-8F0B-E9A3E45E9A3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EB77-D563-424C-AD94-F1D117696E16}" type="datetimeFigureOut">
              <a:rPr lang="es-ES" smtClean="0"/>
              <a:t>18/04/2019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7990-2DC8-4B4D-8F0B-E9A3E45E9A3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FDBEB77-D563-424C-AD94-F1D117696E16}" type="datetimeFigureOut">
              <a:rPr lang="es-ES" smtClean="0"/>
              <a:t>18/04/2019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2957990-2DC8-4B4D-8F0B-E9A3E45E9A3B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FDBEB77-D563-424C-AD94-F1D117696E16}" type="datetimeFigureOut">
              <a:rPr lang="es-ES" smtClean="0"/>
              <a:t>18/04/2019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9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Elipse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Elipse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Conector recto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2957990-2DC8-4B4D-8F0B-E9A3E45E9A3B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EB77-D563-424C-AD94-F1D117696E16}" type="datetimeFigureOut">
              <a:rPr lang="es-ES" smtClean="0"/>
              <a:t>18/04/2019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7990-2DC8-4B4D-8F0B-E9A3E45E9A3B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EB77-D563-424C-AD94-F1D117696E16}" type="datetimeFigureOut">
              <a:rPr lang="es-ES" smtClean="0"/>
              <a:t>18/04/2019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7990-2DC8-4B4D-8F0B-E9A3E45E9A3B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DBEB77-D563-424C-AD94-F1D117696E16}" type="datetimeFigureOut">
              <a:rPr lang="es-ES" smtClean="0"/>
              <a:t>18/04/2019</a:t>
            </a:fld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2957990-2DC8-4B4D-8F0B-E9A3E45E9A3B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EB77-D563-424C-AD94-F1D117696E16}" type="datetimeFigureOut">
              <a:rPr lang="es-ES" smtClean="0"/>
              <a:t>18/04/2019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7990-2DC8-4B4D-8F0B-E9A3E45E9A3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FDBEB77-D563-424C-AD94-F1D117696E16}" type="datetimeFigureOut">
              <a:rPr lang="es-ES" smtClean="0"/>
              <a:t>18/04/2019</a:t>
            </a:fld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2957990-2DC8-4B4D-8F0B-E9A3E45E9A3B}" type="slidenum">
              <a:rPr lang="es-ES" smtClean="0"/>
              <a:t>‹Nº›</a:t>
            </a:fld>
            <a:endParaRPr lang="es-ES"/>
          </a:p>
        </p:txBody>
      </p:sp>
      <p:sp>
        <p:nvSpPr>
          <p:cNvPr id="23" name="22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DBEB77-D563-424C-AD94-F1D117696E16}" type="datetimeFigureOut">
              <a:rPr lang="es-ES" smtClean="0"/>
              <a:t>18/04/2019</a:t>
            </a:fld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2957990-2DC8-4B4D-8F0B-E9A3E45E9A3B}" type="slidenum">
              <a:rPr lang="es-ES" smtClean="0"/>
              <a:t>‹Nº›</a:t>
            </a:fld>
            <a:endParaRPr lang="es-ES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FDBEB77-D563-424C-AD94-F1D117696E16}" type="datetimeFigureOut">
              <a:rPr lang="es-ES" smtClean="0"/>
              <a:t>18/04/2019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2957990-2DC8-4B4D-8F0B-E9A3E45E9A3B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764704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es-ES" sz="3200" dirty="0" smtClean="0">
                <a:solidFill>
                  <a:srgbClr val="0000FF"/>
                </a:solidFill>
              </a:rPr>
              <a:t>RENDICIÒN DE CUENTA  2018</a:t>
            </a:r>
            <a:br>
              <a:rPr lang="es-ES" sz="3200" dirty="0" smtClean="0">
                <a:solidFill>
                  <a:srgbClr val="0000FF"/>
                </a:solidFill>
              </a:rPr>
            </a:br>
            <a:r>
              <a:rPr lang="es-ES" sz="3200" dirty="0" smtClean="0">
                <a:solidFill>
                  <a:srgbClr val="0000FF"/>
                </a:solidFill>
              </a:rPr>
              <a:t>INFORME FINANCIERA</a:t>
            </a:r>
            <a:endParaRPr lang="es-ES" sz="3200" dirty="0">
              <a:solidFill>
                <a:srgbClr val="0000FF"/>
              </a:solidFill>
            </a:endParaRPr>
          </a:p>
        </p:txBody>
      </p:sp>
      <p:pic>
        <p:nvPicPr>
          <p:cNvPr id="2049" name="Imagen 1" descr="Descripción: I:\escudo san carlos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964" y="4533007"/>
            <a:ext cx="1368153" cy="167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75656" y="2527354"/>
            <a:ext cx="6552728" cy="17281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s-E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ea typeface="Times New Roman" pitchFamily="18" charset="0"/>
                <a:cs typeface="Segoe UI" pitchFamily="34" charset="0"/>
              </a:rPr>
              <a:t>GOBIERNO AUTÓNOMO DESCENTRALIZADO PARROQUIAL</a:t>
            </a:r>
            <a:endParaRPr kumimoji="0" 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s-E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ea typeface="Times New Roman" pitchFamily="18" charset="0"/>
                <a:cs typeface="Segoe UI" pitchFamily="34" charset="0"/>
              </a:rPr>
              <a:t>RURAL SAN CARLOS</a:t>
            </a:r>
            <a:endParaRPr kumimoji="0" 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2612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>
                <a:solidFill>
                  <a:schemeClr val="accent2">
                    <a:lumMod val="75000"/>
                  </a:schemeClr>
                </a:solidFill>
              </a:rPr>
              <a:t>GESTION DEVOLUCIÓN DEL IVA </a:t>
            </a:r>
            <a:endParaRPr lang="es-E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63" y="2620963"/>
            <a:ext cx="7305675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750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2" y="1772816"/>
            <a:ext cx="8067675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5786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63" y="566738"/>
            <a:ext cx="7305675" cy="402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2126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879" y="1556792"/>
            <a:ext cx="5518441" cy="3531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3707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Elipse"/>
          <p:cNvSpPr/>
          <p:nvPr/>
        </p:nvSpPr>
        <p:spPr>
          <a:xfrm>
            <a:off x="2843808" y="1484784"/>
            <a:ext cx="3600400" cy="2952328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GRACIAS </a:t>
            </a:r>
            <a:endParaRPr lang="es-ES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776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113" y="1403350"/>
            <a:ext cx="5057775" cy="444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6256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915816" y="692696"/>
            <a:ext cx="3384376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dirty="0" smtClean="0"/>
              <a:t>2018</a:t>
            </a:r>
            <a:endParaRPr lang="es-ES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52" y="2348880"/>
            <a:ext cx="6806103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452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7712217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767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es-ES" dirty="0" smtClean="0"/>
              <a:t>VALORACIÒN PORCENTAJES </a:t>
            </a:r>
            <a:endParaRPr lang="es-E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788" y="1340768"/>
            <a:ext cx="5686425" cy="3432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020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980729"/>
            <a:ext cx="7058025" cy="4962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458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196752"/>
            <a:ext cx="4895850" cy="366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869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2" t="10422" r="24795" b="10416"/>
          <a:stretch/>
        </p:blipFill>
        <p:spPr bwMode="auto">
          <a:xfrm>
            <a:off x="971600" y="-99392"/>
            <a:ext cx="8640960" cy="5790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12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26" t="10714" r="18790" b="6250"/>
          <a:stretch/>
        </p:blipFill>
        <p:spPr bwMode="auto">
          <a:xfrm>
            <a:off x="755576" y="260648"/>
            <a:ext cx="7895771" cy="6074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691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Mirador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Mirador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539</TotalTime>
  <Words>19</Words>
  <Application>Microsoft Office PowerPoint</Application>
  <PresentationFormat>Presentación en pantalla (4:3)</PresentationFormat>
  <Paragraphs>7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Mirador</vt:lpstr>
      <vt:lpstr>RENDICIÒN DE CUENTA  2018 INFORME FINANCIERA</vt:lpstr>
      <vt:lpstr>Presentación de PowerPoint</vt:lpstr>
      <vt:lpstr>Presentación de PowerPoint</vt:lpstr>
      <vt:lpstr>Presentación de PowerPoint</vt:lpstr>
      <vt:lpstr>VALORACIÒN PORCENTAJES </vt:lpstr>
      <vt:lpstr>Presentación de PowerPoint</vt:lpstr>
      <vt:lpstr>Presentación de PowerPoint</vt:lpstr>
      <vt:lpstr>Presentación de PowerPoint</vt:lpstr>
      <vt:lpstr>Presentación de PowerPoint</vt:lpstr>
      <vt:lpstr>GESTION DEVOLUCIÓN DEL IVA </vt:lpstr>
      <vt:lpstr>Presentación de PowerPoint</vt:lpstr>
      <vt:lpstr>Presentación de PowerPoint</vt:lpstr>
      <vt:lpstr>Presentación de PowerPoint</vt:lpstr>
      <vt:lpstr>Presentación de PowerPoint</vt:lpstr>
    </vt:vector>
  </TitlesOfParts>
  <Company>GP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PRESUPUESTO INVERSÓN 2016</dc:title>
  <dc:creator>Estrellita</dc:creator>
  <cp:lastModifiedBy>Estrellita</cp:lastModifiedBy>
  <cp:revision>35</cp:revision>
  <cp:lastPrinted>2019-04-18T14:14:48Z</cp:lastPrinted>
  <dcterms:created xsi:type="dcterms:W3CDTF">2015-12-21T13:28:47Z</dcterms:created>
  <dcterms:modified xsi:type="dcterms:W3CDTF">2019-04-18T17:14:32Z</dcterms:modified>
</cp:coreProperties>
</file>